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57" r:id="rId4"/>
    <p:sldId id="259" r:id="rId5"/>
    <p:sldId id="260" r:id="rId6"/>
    <p:sldId id="261" r:id="rId7"/>
    <p:sldId id="262" r:id="rId8"/>
    <p:sldId id="256" r:id="rId9"/>
    <p:sldId id="265" r:id="rId10"/>
    <p:sldId id="266" r:id="rId11"/>
    <p:sldId id="267" r:id="rId12"/>
    <p:sldId id="263" r:id="rId13"/>
    <p:sldId id="264" r:id="rId14"/>
    <p:sldId id="297" r:id="rId15"/>
    <p:sldId id="268" r:id="rId16"/>
    <p:sldId id="269" r:id="rId17"/>
    <p:sldId id="270" r:id="rId18"/>
    <p:sldId id="271" r:id="rId19"/>
    <p:sldId id="273" r:id="rId20"/>
    <p:sldId id="274" r:id="rId21"/>
    <p:sldId id="272" r:id="rId22"/>
    <p:sldId id="275" r:id="rId23"/>
    <p:sldId id="281" r:id="rId24"/>
    <p:sldId id="282" r:id="rId25"/>
    <p:sldId id="283" r:id="rId26"/>
    <p:sldId id="284" r:id="rId27"/>
    <p:sldId id="288" r:id="rId28"/>
    <p:sldId id="285" r:id="rId29"/>
    <p:sldId id="286" r:id="rId30"/>
    <p:sldId id="287" r:id="rId31"/>
    <p:sldId id="291" r:id="rId32"/>
    <p:sldId id="292" r:id="rId33"/>
    <p:sldId id="276" r:id="rId34"/>
    <p:sldId id="277" r:id="rId35"/>
    <p:sldId id="298" r:id="rId36"/>
    <p:sldId id="296" r:id="rId37"/>
    <p:sldId id="293" r:id="rId38"/>
    <p:sldId id="294" r:id="rId39"/>
    <p:sldId id="295" r:id="rId40"/>
    <p:sldId id="279" r:id="rId41"/>
    <p:sldId id="280" r:id="rId42"/>
    <p:sldId id="299" r:id="rId43"/>
    <p:sldId id="278" r:id="rId44"/>
    <p:sldId id="29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2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98" autoAdjust="0"/>
  </p:normalViewPr>
  <p:slideViewPr>
    <p:cSldViewPr>
      <p:cViewPr>
        <p:scale>
          <a:sx n="80" d="100"/>
          <a:sy n="80" d="100"/>
        </p:scale>
        <p:origin x="-864" y="-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44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15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21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149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26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56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79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1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9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84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8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baltiya-garden.ru/images/plants/leestvennye_kustarniki/lapchatka/pink-beauty/lapchatka-kustarnikovaya-pink-byuti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10" Type="http://schemas.openxmlformats.org/officeDocument/2006/relationships/image" Target="../media/image47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admin.tomsk.ru/pgs/77n/$file/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ÐÐµÑÐ¾ÑÐ½Ð¸ÑÐ° ÐÐ 08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5940425" cy="5940425"/>
          </a:xfrm>
          <a:prstGeom prst="rect">
            <a:avLst/>
          </a:prstGeom>
          <a:ln w="222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843808" y="404664"/>
            <a:ext cx="3353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 Песочница ИО 0813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7272" y="5373216"/>
            <a:ext cx="2566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Габаритные размеры: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L=1500, B=1500, H=300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ÐÐ³ÑÐ¾Ð²Ð¾Ð¹ ÐºÐ¾Ð¼Ð¿Ð»ÐµÐºÑ Ñ Ð³Ð¾ÑÐºÐ°Ð¼Ð¸ | ÐÐ 010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3165"/>
            <a:ext cx="7920880" cy="5986155"/>
          </a:xfrm>
          <a:prstGeom prst="rect">
            <a:avLst/>
          </a:prstGeom>
          <a:ln w="222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683992" y="307878"/>
            <a:ext cx="4560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13. Игровой комплекс с горками 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5517232"/>
            <a:ext cx="4495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Габаритные размеры: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L=10300, B=6400, H=3500, H ската = 1500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io-rit.com/wp-content/uploads/2019/06/%D0%B8%D0%BA-0103.%D0%B1%D0%BE%D0%BB%D1%8C%D1%88%D0%B0%D1%8F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6642620" cy="6138564"/>
          </a:xfrm>
          <a:prstGeom prst="rect">
            <a:avLst/>
          </a:prstGeom>
          <a:ln w="222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067944" y="332656"/>
            <a:ext cx="3049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14. Детский городок 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5589240"/>
            <a:ext cx="246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Габаритные размеры: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7000*5185*3550мм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332656"/>
            <a:ext cx="7416824" cy="792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Игровая территория обустроена резиновым покрытием: 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74550"/>
            <a:ext cx="5538192" cy="415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98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844824"/>
            <a:ext cx="5736570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0" b="1" i="1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Территория</a:t>
            </a:r>
          </a:p>
          <a:p>
            <a:pPr algn="ctr"/>
            <a:r>
              <a:rPr lang="ru-RU" sz="8000" b="1" i="1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отдыха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ерритория отдыха парк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5922393" cy="6542584"/>
          </a:xfrm>
          <a:prstGeom prst="rect">
            <a:avLst/>
          </a:prstGeom>
        </p:spPr>
      </p:pic>
      <p:pic>
        <p:nvPicPr>
          <p:cNvPr id="3" name="Рисунок 2" descr="территория отдыха оборудование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0097" y="188640"/>
            <a:ext cx="5753903" cy="1676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oasis-stroy.ru/files/products/Parkovaya-besedka-pergola.1000x1000w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6984776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652120" y="260648"/>
            <a:ext cx="2920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Парковая беседка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72680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Вокруг беседки: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Курильский чай кустарниковый (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Лапчатка) 4 куста</a:t>
            </a:r>
          </a:p>
          <a:p>
            <a:endParaRPr lang="ru-RU" dirty="0"/>
          </a:p>
        </p:txBody>
      </p:sp>
      <p:pic>
        <p:nvPicPr>
          <p:cNvPr id="3" name="Рисунок 2" descr="Лапчатка кустарниковая Пинк Бьюти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5650302" cy="460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ÑÐ¾ÑÑ Abbotswoo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0728"/>
            <a:ext cx="5711825" cy="286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ÑÐ¾ÑÑ Tandgerin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92896"/>
            <a:ext cx="615435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ÑÐ¾ÑÑ Gold star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6672336" cy="39512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115616" y="4535794"/>
            <a:ext cx="7056784" cy="7468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Неприхотливое,  устойчивость к холодам,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способен зимовать при минус 40 градусах</a:t>
            </a:r>
            <a:r>
              <a:rPr lang="ru-RU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Ð¾Ð¼Ð¸Ðº Ð´Ð»Ñ ÐºÐ¾Ð»Ð¾Ð´ÑÐ° - Ð²Ð°Ð¶Ð½Ð¾ ÑÑÑÑÐ¾Ð¸ÑÑ Ð¿Ð¾ Ð²ÑÐµÐ¼ Ð¿ÑÐ°Ð²Ð¸Ð»Ð°Ð¼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5040560" cy="60362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88024" y="188640"/>
            <a:ext cx="3974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16. Колодец декоративный 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2200" y="1340768"/>
            <a:ext cx="2545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 оформлением  не большого плетеного забора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- 0,9х0,9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ÐµÐºÐ¾ÑÐ°ÑÐ¸Ð²Ð½Ð°Ñ Ð¼ÐµÐ»ÑÐ½Ð¸ÑÐ° Ð² ÑÐ°Ð´Ñ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6478036" cy="59046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59632" y="157657"/>
            <a:ext cx="6639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17. Предлагаемый вариант: Мельница – 1,40 м.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ÐÐ°ÑÑÐ¸Ð½ÐºÐ¸ Ð¿Ð¾ Ð·Ð°Ð¿ÑÐ¾ÑÑ Ð¿Ð¾ÑÐµÐ»Ð¾Ðº Ð³Ð°Ñ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95327"/>
            <a:ext cx="3990571" cy="40626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83568" y="0"/>
            <a:ext cx="784823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i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Парк отдыха </a:t>
            </a:r>
          </a:p>
          <a:p>
            <a:pPr algn="ctr"/>
            <a:r>
              <a:rPr lang="ru-RU" sz="9600" b="1" i="1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п.г.т. Гари</a:t>
            </a:r>
            <a:endParaRPr lang="ru-RU" sz="9600" b="1" i="1" cap="none" spc="0" dirty="0">
              <a:ln w="31550" cmpd="sng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ÐÐ°ÑÑÐ¸Ð½ÐºÐ¸ Ð¿Ð¾ Ð·Ð°Ð¿ÑÐ¾ÑÑ ÑÐ¾ÑÐ¼Ð¸ÑÐ¾Ð²Ð°Ð½Ð¸Ðµ ÐºÐ¾Ð¼ÑÐ¾ÑÑÐ½Ð¾Ð¹ Ð³Ð¾ÑÐ¾Ð´ÑÐºÐ¾Ð¹ ÑÑÐµÐ´Ñ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861048"/>
            <a:ext cx="4422952" cy="1885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Ð¾Ð½Ð° Ð¾ÑÐ´ÑÑÐ° - ÑÐ»ÐµÐ³Ð°Ð½ÑÐ½Ð°Ñ ÐºÐ°ÑÐµÐ»Ñ Ð´Ð»Ñ Ð´Ð°ÑÐ¸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6480720" cy="59940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932040" y="0"/>
            <a:ext cx="4030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18. Качели «Венера» - 2 шт.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66342" y="476672"/>
            <a:ext cx="7416824" cy="792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Вокруг беседки и пешеходные дорожки 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плиточное покрытие,  - брусчатка: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0"/>
            <a:ext cx="5921896" cy="394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09" y="1196752"/>
            <a:ext cx="8964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i="1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Физкультурно-спортивная </a:t>
            </a:r>
          </a:p>
          <a:p>
            <a:pPr algn="ctr"/>
            <a:r>
              <a:rPr lang="ru-RU" sz="8000" b="1" i="1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территория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изкультурно спортивная территори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5248875" cy="5157192"/>
          </a:xfrm>
          <a:prstGeom prst="rect">
            <a:avLst/>
          </a:prstGeom>
        </p:spPr>
      </p:pic>
      <p:pic>
        <p:nvPicPr>
          <p:cNvPr id="3" name="Рисунок 2" descr="физкультурно спорт. территория оборудование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4853" y="188640"/>
            <a:ext cx="5979147" cy="2016224"/>
          </a:xfrm>
          <a:prstGeom prst="rect">
            <a:avLst/>
          </a:prstGeom>
          <a:ln w="222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n-dvor.ru/data/catalog/501.09.00/view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5616624" cy="60932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427984" y="188640"/>
            <a:ext cx="44701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Комплекс турников 501.09.00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tatic.regmarkets.ru/listpreview/r/4356/217794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7280"/>
            <a:ext cx="6912768" cy="6480720"/>
          </a:xfrm>
          <a:prstGeom prst="rect">
            <a:avLst/>
          </a:prstGeom>
          <a:noFill/>
          <a:ln>
            <a:noFill/>
          </a:ln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483768" y="548680"/>
            <a:ext cx="63316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Турник тройной со шведской стенкой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5184576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915816" y="188640"/>
            <a:ext cx="6018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Спортивное оборудование 204.11.00 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36712"/>
            <a:ext cx="3960440" cy="504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.nitro-sport.ru/large/8e/517578-0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280920" cy="6336704"/>
          </a:xfrm>
          <a:prstGeom prst="rect">
            <a:avLst/>
          </a:prstGeom>
          <a:noFill/>
          <a:ln>
            <a:noFill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419872" y="404664"/>
            <a:ext cx="54573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Спортивный комплекс 201.17.00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kinder18.ru/wp-content/uploads/2017/12/TRK_1_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8820472" cy="6525344"/>
          </a:xfrm>
          <a:prstGeom prst="rect">
            <a:avLst/>
          </a:prstGeom>
          <a:noFill/>
          <a:ln>
            <a:noFill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52508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Уличные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тренажеры-воркаут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 навесом из прозрачного профиля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3744416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5292080" y="404664"/>
            <a:ext cx="65576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Тренажер Эллиптический                                                    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СО-3.1.67.01                                                                                        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14750"/>
            <a:ext cx="3429000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353050"/>
            <a:ext cx="1400175" cy="1504950"/>
          </a:xfrm>
          <a:prstGeom prst="rect">
            <a:avLst/>
          </a:prstGeom>
          <a:noFill/>
          <a:ln>
            <a:noFill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5580112" y="4005064"/>
            <a:ext cx="20726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Скамья для пресса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207.02.01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34290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08920"/>
            <a:ext cx="1676400" cy="1171575"/>
          </a:xfrm>
          <a:prstGeom prst="rect">
            <a:avLst/>
          </a:prstGeom>
          <a:noFill/>
          <a:ln>
            <a:noFill/>
          </a:ln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691680" y="836712"/>
            <a:ext cx="67249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Тренажер для спины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207.04.01                                                                                      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61048"/>
            <a:ext cx="3168352" cy="29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517232"/>
            <a:ext cx="1476375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491880" y="4005064"/>
            <a:ext cx="15055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Жим ногами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СО-3.1 .65.01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2411760" cy="2996952"/>
          </a:xfrm>
          <a:prstGeom prst="rect">
            <a:avLst/>
          </a:prstGeom>
          <a:noFill/>
          <a:ln>
            <a:noFill/>
          </a:ln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2636912"/>
            <a:ext cx="26078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Тренажер Жим к груди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  <p:bldP spid="717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484784"/>
            <a:ext cx="6858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i="1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Территория активного отдыха</a:t>
            </a:r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Сергей\Desktop\гари фото\Новая папка\вид 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596336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5652120" y="3933056"/>
            <a:ext cx="151216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ÐÐ°ÑÑÐ¸Ð½ÐºÐ¸ Ð¿Ð¾ Ð·Ð°Ð¿ÑÐ¾ÑÑ ÑÐ¾ÑÐ¼Ð¸ÑÐ¾Ð²Ð°Ð½Ð¸Ðµ ÐºÐ¾Ð¼ÑÐ¾ÑÑÐ½Ð¾Ð¹ Ð³Ð¾ÑÐ¾Ð´ÑÐºÐ¾Ð¹ ÑÑÐµÐ´Ñ"/>
          <p:cNvPicPr>
            <a:picLocks noChangeAspect="1" noChangeArrowheads="1"/>
          </p:cNvPicPr>
          <p:nvPr/>
        </p:nvPicPr>
        <p:blipFill>
          <a:blip r:embed="rId3" cstate="print"/>
          <a:srcRect t="33599" b="-798"/>
          <a:stretch>
            <a:fillRect/>
          </a:stretch>
        </p:blipFill>
        <p:spPr bwMode="auto">
          <a:xfrm>
            <a:off x="467544" y="116632"/>
            <a:ext cx="8280920" cy="17281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24128" y="908720"/>
            <a:ext cx="3210880" cy="92333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п.г.т. ГАРИ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355976" y="3212976"/>
            <a:ext cx="1368152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2915816" y="3212976"/>
            <a:ext cx="14401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771800" y="2420888"/>
            <a:ext cx="16770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Парк</a:t>
            </a:r>
            <a:endParaRPr lang="ru-RU" sz="5400" b="1" cap="none" spc="0" dirty="0">
              <a:ln w="31550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ортивная территория парк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332656"/>
            <a:ext cx="5782482" cy="6106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7227945" cy="3668639"/>
          </a:xfrm>
          <a:prstGeom prst="rect">
            <a:avLst/>
          </a:prstGeom>
          <a:noFill/>
        </p:spPr>
      </p:pic>
      <p:pic>
        <p:nvPicPr>
          <p:cNvPr id="1028" name="Picture 4" descr="ÐÐ°ÑÑÐ¸Ð½ÐºÐ¸ Ð¿Ð¾ Ð·Ð°Ð¿ÑÐ¾ÑÑ Ð²Ð¾Ð»ÐµÐ¹Ð±Ð¾Ð»ÑÐ½Ð°Ñ Ð±Ð°ÑÐºÐµÑÐ±Ð¾Ð»ÑÐ½Ð°Ñ Ð¿Ð»Ð¾ÑÐ°Ð´Ðº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08920"/>
            <a:ext cx="8627154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9593" y="1628800"/>
            <a:ext cx="70385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i="1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Территория</a:t>
            </a:r>
          </a:p>
          <a:p>
            <a:pPr algn="ctr"/>
            <a:r>
              <a:rPr lang="ru-RU" sz="8800" b="1" i="1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фонтана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ерритория фонтана парка с оборудованием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84784"/>
            <a:ext cx="8731436" cy="304793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66342" y="476672"/>
            <a:ext cx="7416824" cy="792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Плиточное покрытие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брусчатка: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78475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4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io-rit.com/wp-content/uploads/2017/08/ste0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048"/>
            <a:ext cx="5076056" cy="45811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188639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Варианты вазонов</a:t>
            </a:r>
            <a:endParaRPr lang="ru-RU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9889" y="5733256"/>
            <a:ext cx="3753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Габаритные размеры:900х900х450</a:t>
            </a:r>
          </a:p>
        </p:txBody>
      </p:sp>
      <p:pic>
        <p:nvPicPr>
          <p:cNvPr id="5" name="Рисунок 4" descr="http://dio-rit.com/wp-content/uploads/2017/08/ste0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38943"/>
            <a:ext cx="4496425" cy="42342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932040" y="57332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Габаритные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размеры: 450х450х900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5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d-shego.com/wp-content/uploads/2016/07/Spiraea-japonica-Anthony-Waterer-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3"/>
            <a:ext cx="7416824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www.taigatree.ru/wp-content/uploads/2017/02/5-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495" y="116632"/>
            <a:ext cx="6892505" cy="548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podmasterij.ru/wp-content/uploads/2012/10/zhivaya-izgorod-svoimi-rukami_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6895465" cy="520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116632"/>
            <a:ext cx="7488832" cy="111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«Спирея японская Антони </a:t>
            </a:r>
            <a:r>
              <a:rPr lang="ru-RU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Ватерери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аллее к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фонтану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центрального входа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zelenmax.ru/wp-content/uploads/2019/03/tunberg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7164288" cy="554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vladgarden.ru/foto/barbaris_tunberga_maria_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6210572" cy="499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ÐÐ°Ð±ÐµÑÐ½Ðµ (Kabernet)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542212" cy="5608102"/>
          </a:xfrm>
          <a:prstGeom prst="rect">
            <a:avLst/>
          </a:prstGeom>
          <a:noFill/>
          <a:ln>
            <a:noFill/>
          </a:ln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79512" y="199093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64630" y="228318"/>
            <a:ext cx="7200800" cy="61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Барбарис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аллее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фонтана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зеленение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60648"/>
            <a:ext cx="6303075" cy="4950316"/>
          </a:xfrm>
          <a:prstGeom prst="rect">
            <a:avLst/>
          </a:prstGeom>
          <a:ln w="222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2123728" y="2492896"/>
            <a:ext cx="14401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1259632" y="1772816"/>
            <a:ext cx="1296144" cy="1080120"/>
          </a:xfrm>
          <a:prstGeom prst="straightConnector1">
            <a:avLst/>
          </a:prstGeom>
          <a:ln w="63500"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6156176" y="3789040"/>
            <a:ext cx="1080120" cy="1944216"/>
          </a:xfrm>
          <a:prstGeom prst="straightConnector1">
            <a:avLst/>
          </a:prstGeom>
          <a:ln w="6350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285293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Барбарис</a:t>
            </a:r>
            <a:endParaRPr lang="ru-RU" sz="2800" b="1" i="1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36296" y="5517232"/>
            <a:ext cx="1346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Спирея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dio-rit.com/wp-content/uploads/2017/08/spr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88424" cy="6453335"/>
          </a:xfrm>
          <a:prstGeom prst="rect">
            <a:avLst/>
          </a:prstGeom>
          <a:ln w="222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91399" y="404663"/>
            <a:ext cx="79925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ПРЕДЛАГАЕМЫЕ  ВАРИАНТЫ СКАМЕЙ СЕРИИ «ПРИМА 09»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1003-173915.jpg"/>
          <p:cNvPicPr>
            <a:picLocks noChangeAspect="1"/>
          </p:cNvPicPr>
          <p:nvPr/>
        </p:nvPicPr>
        <p:blipFill>
          <a:blip r:embed="rId2" cstate="print"/>
          <a:srcRect b="7552"/>
          <a:stretch>
            <a:fillRect/>
          </a:stretch>
        </p:blipFill>
        <p:spPr>
          <a:xfrm>
            <a:off x="0" y="2996952"/>
            <a:ext cx="3132348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81003-174748.jpg"/>
          <p:cNvPicPr>
            <a:picLocks noChangeAspect="1"/>
          </p:cNvPicPr>
          <p:nvPr/>
        </p:nvPicPr>
        <p:blipFill>
          <a:blip r:embed="rId3" cstate="print"/>
          <a:srcRect b="6295"/>
          <a:stretch>
            <a:fillRect/>
          </a:stretch>
        </p:blipFill>
        <p:spPr>
          <a:xfrm>
            <a:off x="3131840" y="3068960"/>
            <a:ext cx="3032684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81003-175230.jpg"/>
          <p:cNvPicPr>
            <a:picLocks noChangeAspect="1"/>
          </p:cNvPicPr>
          <p:nvPr/>
        </p:nvPicPr>
        <p:blipFill>
          <a:blip r:embed="rId4" cstate="print"/>
          <a:srcRect b="6951"/>
          <a:stretch>
            <a:fillRect/>
          </a:stretch>
        </p:blipFill>
        <p:spPr>
          <a:xfrm>
            <a:off x="6147985" y="3140968"/>
            <a:ext cx="2996015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ÐÐ°ÑÑÐ¸Ð½ÐºÐ¸ Ð¿Ð¾ Ð·Ð°Ð¿ÑÐ¾ÑÑ ÑÐ¾ÑÐ¼Ð¸ÑÐ¾Ð²Ð°Ð½Ð¸Ðµ ÐºÐ¾Ð¼ÑÐ¾ÑÑÐ½Ð¾Ð¹ Ð³Ð¾ÑÐ¾Ð´ÑÐºÐ¾Ð¹ ÑÑÐµÐ´Ñ"/>
          <p:cNvPicPr>
            <a:picLocks noChangeAspect="1" noChangeArrowheads="1"/>
          </p:cNvPicPr>
          <p:nvPr/>
        </p:nvPicPr>
        <p:blipFill>
          <a:blip r:embed="rId5" cstate="print"/>
          <a:srcRect t="18721" b="22175"/>
          <a:stretch>
            <a:fillRect/>
          </a:stretch>
        </p:blipFill>
        <p:spPr bwMode="auto">
          <a:xfrm>
            <a:off x="1668149" y="320926"/>
            <a:ext cx="5642693" cy="149495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158384" y="1815885"/>
            <a:ext cx="9342819" cy="138499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Выбранная жителями территория для благоустройства парка отдыха на пересечении ул. Комсомольская - Ясная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Ð§ÑÐ³ÑÐ½Ð½Ð°Ñ Ð¿Ð°ÑÐºÐ¾Ð²Ð°Ñ ÑÐºÐ°Ð¼ÐµÐ¹ÐºÐ° Ð¥ÑÐ¸Ð·Ð°Ð½ÑÐµÐ¼Ð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6336704" cy="4608512"/>
          </a:xfrm>
          <a:prstGeom prst="rect">
            <a:avLst/>
          </a:prstGeom>
          <a:ln w="222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Ð§ÑÐ³ÑÐ½Ð½Ð°Ñ Ð¿Ð°ÑÐºÐ¾Ð²Ð°Ñ ÑÐºÐ°Ð¼ÐµÐ¹ÐºÐ° ÐÐ°Ð¸Ñ 1,5 Ð¼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64704"/>
            <a:ext cx="6480719" cy="5112568"/>
          </a:xfrm>
          <a:prstGeom prst="rect">
            <a:avLst/>
          </a:prstGeom>
          <a:ln w="222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55429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ПРЕДЛАГАЕМЫЕ  ВАРИАНТЫ 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ЧУГУННЫХ СКАМЕЙ </a:t>
            </a:r>
            <a:endParaRPr lang="ru-RU" sz="2800" dirty="0"/>
          </a:p>
        </p:txBody>
      </p:sp>
      <p:pic>
        <p:nvPicPr>
          <p:cNvPr id="5" name="Рисунок 4" descr="http://koviplus.ru/image/cache/image/catalog/lavochki-betonye/SPS-02-500x5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8720"/>
            <a:ext cx="5765792" cy="5261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35" y="745648"/>
            <a:ext cx="7920880" cy="551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188640"/>
            <a:ext cx="6520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Бассейн для фонтана круглый (малый)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26068" y="4941168"/>
            <a:ext cx="5561732" cy="15841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Высота:       500 мм</a:t>
            </a: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Диаметр наружный:       3300  мм</a:t>
            </a: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Материал : Армированный высокопрочный бетон</a:t>
            </a: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Цвет             антик (на выбор любой цвет по таблице RAL)</a:t>
            </a: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Вес             590  кг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22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vodalux-prud.ru/storage/c/2013/10/23/1390760743_315747_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6264696" cy="590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vodalux-prud.ru/storage/c/2013/10/23/1390760742_604748_73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6758880" cy="557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vodalux-prud.ru/storage/c/2013/10/23/1390760742_956702_9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08609"/>
            <a:ext cx="6032450" cy="504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vodalux-prud.ru/storage/c/2013/10/23/1426761692_125415_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1217354"/>
            <a:ext cx="4864100" cy="44232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588224" y="188640"/>
            <a:ext cx="2063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15. Фонтан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992" y="2492896"/>
            <a:ext cx="90730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i="1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8000" b="1" i="1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просмотр!</a:t>
            </a:r>
            <a:endParaRPr lang="ru-RU" sz="8000" dirty="0"/>
          </a:p>
        </p:txBody>
      </p:sp>
      <p:pic>
        <p:nvPicPr>
          <p:cNvPr id="3" name="Picture 4" descr="ÐÐ°ÑÑÐ¸Ð½ÐºÐ¸ Ð¿Ð¾ Ð·Ð°Ð¿ÑÐ¾ÑÑ ÑÐ¾ÑÐ¼Ð¸ÑÐ¾Ð²Ð°Ð½Ð¸Ðµ ÐºÐ¾Ð¼ÑÐ¾ÑÑÐ½Ð¾Ð¹ Ð³Ð¾ÑÐ¾Ð´ÑÐºÐ¾Ð¹ ÑÑÐµÐ´Ñ"/>
          <p:cNvPicPr>
            <a:picLocks noChangeAspect="1" noChangeArrowheads="1"/>
          </p:cNvPicPr>
          <p:nvPr/>
        </p:nvPicPr>
        <p:blipFill>
          <a:blip r:embed="rId2" cstate="print"/>
          <a:srcRect t="18721" b="22175"/>
          <a:stretch>
            <a:fillRect/>
          </a:stretch>
        </p:blipFill>
        <p:spPr bwMode="auto">
          <a:xfrm>
            <a:off x="971600" y="404664"/>
            <a:ext cx="6794821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980728"/>
            <a:ext cx="8160632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i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9600" b="1" i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парка отдыха </a:t>
            </a:r>
          </a:p>
          <a:p>
            <a:pPr algn="ctr"/>
            <a:r>
              <a:rPr lang="ru-RU" sz="9600" b="1" i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п.г.т Гари</a:t>
            </a:r>
            <a:endParaRPr lang="ru-RU" sz="9600" b="1" i="1" cap="none" spc="0" dirty="0">
              <a:ln w="31550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парк схем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6529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08720"/>
            <a:ext cx="939653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i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i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Детская </a:t>
            </a:r>
          </a:p>
          <a:p>
            <a:pPr algn="ctr"/>
            <a:r>
              <a:rPr lang="ru-RU" sz="8000" b="1" i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игровая территория </a:t>
            </a:r>
            <a:endParaRPr lang="ru-RU" sz="8000" b="1" i="1" cap="none" spc="0" dirty="0">
              <a:ln w="31550" cmpd="sng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детская игровая территория парк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4624"/>
            <a:ext cx="8754697" cy="6677957"/>
          </a:xfrm>
          <a:prstGeom prst="rect">
            <a:avLst/>
          </a:prstGeom>
        </p:spPr>
      </p:pic>
      <p:pic>
        <p:nvPicPr>
          <p:cNvPr id="19" name="Рисунок 18" descr="детская игровая тер. оборудование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60648"/>
            <a:ext cx="4355976" cy="1518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ÐÐ»ÑÑÐµÐ²ÑÐºÐ°Ñ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968552" cy="5301208"/>
          </a:xfrm>
          <a:prstGeom prst="rect">
            <a:avLst/>
          </a:prstGeom>
          <a:ln w="222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ÐÐ»ÑÑÐµÐ²ÑÐºÐ°Ñ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45024"/>
            <a:ext cx="5940425" cy="2863285"/>
          </a:xfrm>
          <a:prstGeom prst="rect">
            <a:avLst/>
          </a:prstGeom>
          <a:ln w="222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195736" y="548680"/>
            <a:ext cx="3293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 Сетка Ключевская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ÐÐ»ÑÑÐµÐ²ÑÐºÐ°Ñ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5705475" cy="3599361"/>
          </a:xfrm>
          <a:prstGeom prst="rect">
            <a:avLst/>
          </a:prstGeom>
          <a:ln w="222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1520" y="4941168"/>
            <a:ext cx="42571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Высота 9,0 метров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Занимаемая площадь 15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15 метров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Канат диаметром 22 мм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детей старше 8-ми лет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Высота возможного падения 2,9 метра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µÑÐ¾ÑÐ½Ð¸ÑÐ° ÐÐ 08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2656"/>
            <a:ext cx="5940425" cy="5940425"/>
          </a:xfrm>
          <a:prstGeom prst="rect">
            <a:avLst/>
          </a:prstGeom>
          <a:ln w="222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987824" y="404664"/>
            <a:ext cx="3413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 Песочница ИО 0814 </a:t>
            </a:r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301208"/>
            <a:ext cx="2669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Габаритные размеры: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L=2800, B=2800, H=2000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317</Words>
  <Application>Microsoft Office PowerPoint</Application>
  <PresentationFormat>Экран (4:3)</PresentationFormat>
  <Paragraphs>82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1111</dc:creator>
  <cp:lastModifiedBy>Usver</cp:lastModifiedBy>
  <cp:revision>38</cp:revision>
  <dcterms:created xsi:type="dcterms:W3CDTF">2019-07-04T04:28:22Z</dcterms:created>
  <dcterms:modified xsi:type="dcterms:W3CDTF">2019-07-05T07:24:24Z</dcterms:modified>
</cp:coreProperties>
</file>