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9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9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5427E-9963-444E-8EDB-E6D67E4B9008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0385F-E029-4D17-A4D7-D01D592B9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47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47B0-3507-4FD2-BF5E-79350506EDB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0EDB-EA66-42A8-90EE-D8F930F1A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73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47B0-3507-4FD2-BF5E-79350506EDB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0EDB-EA66-42A8-90EE-D8F930F1A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0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47B0-3507-4FD2-BF5E-79350506EDB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0EDB-EA66-42A8-90EE-D8F930F1A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65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47B0-3507-4FD2-BF5E-79350506EDB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0EDB-EA66-42A8-90EE-D8F930F1A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15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47B0-3507-4FD2-BF5E-79350506EDB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0EDB-EA66-42A8-90EE-D8F930F1A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97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47B0-3507-4FD2-BF5E-79350506EDB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0EDB-EA66-42A8-90EE-D8F930F1A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2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47B0-3507-4FD2-BF5E-79350506EDB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0EDB-EA66-42A8-90EE-D8F930F1A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24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47B0-3507-4FD2-BF5E-79350506EDB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0EDB-EA66-42A8-90EE-D8F930F1A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58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47B0-3507-4FD2-BF5E-79350506EDB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0EDB-EA66-42A8-90EE-D8F930F1A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65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47B0-3507-4FD2-BF5E-79350506EDB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0EDB-EA66-42A8-90EE-D8F930F1A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94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47B0-3507-4FD2-BF5E-79350506EDB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0EDB-EA66-42A8-90EE-D8F930F1A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07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B47B0-3507-4FD2-BF5E-79350506EDB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B0EDB-EA66-42A8-90EE-D8F930F1A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33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7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28671" y="128304"/>
            <a:ext cx="8068744" cy="335956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ГАРИНСКИЙ ГОРОДСКОЙ ОКРУГ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39800" y="651337"/>
            <a:ext cx="10909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формирования документов стратегического планирования и инструментов реализации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стратегии социально-экономического развития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Гаринского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городского округа до 2030 года</a:t>
            </a:r>
          </a:p>
        </p:txBody>
      </p:sp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36800" y="1598612"/>
            <a:ext cx="8077200" cy="468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5929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7522</TotalTime>
  <Words>20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расселения в жилых микрорайонах г. Екатеринбурга в 2015 г.</dc:title>
  <dc:creator>Science</dc:creator>
  <cp:lastModifiedBy>Татькова Лариса Геннадьевна</cp:lastModifiedBy>
  <cp:revision>194</cp:revision>
  <dcterms:created xsi:type="dcterms:W3CDTF">2016-12-19T06:25:53Z</dcterms:created>
  <dcterms:modified xsi:type="dcterms:W3CDTF">2017-12-20T12:40:22Z</dcterms:modified>
</cp:coreProperties>
</file>