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7" r:id="rId13"/>
    <p:sldId id="278" r:id="rId14"/>
    <p:sldId id="279" r:id="rId15"/>
    <p:sldId id="280" r:id="rId16"/>
    <p:sldId id="272" r:id="rId17"/>
    <p:sldId id="267" r:id="rId18"/>
    <p:sldId id="273" r:id="rId19"/>
    <p:sldId id="274" r:id="rId20"/>
    <p:sldId id="270" r:id="rId21"/>
    <p:sldId id="289" r:id="rId22"/>
    <p:sldId id="287" r:id="rId23"/>
    <p:sldId id="276" r:id="rId24"/>
    <p:sldId id="29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64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EF3B7-A671-4345-AEFD-6D0DD5F3E31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DEEE-EE46-4A57-8C91-D482FD7AF1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5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5DEEE-EE46-4A57-8C91-D482FD7AF16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5DEEE-EE46-4A57-8C91-D482FD7AF16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3BE86-8CAC-4818-9A03-7865617E52F8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D503-A092-4218-B379-F26E1B99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Spasik_at_a_fire.av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01-07%20&#1053;&#1077;&#1082;&#1091;&#1083;&#1100;&#1090;&#1091;&#1088;&#1085;&#1099;&#1077;%20&#1072;&#1074;&#1090;&#1086;&#1084;&#1086;&#1073;&#1080;&#1083;&#1080;.av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94421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БЕЗОПАСНОСТИ ДЛЯ ДЕТЕЙ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143380"/>
            <a:ext cx="5286412" cy="17526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Жизнь без опасности – первые шаги к самостоятельности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27785" y="620688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Администрация </a:t>
            </a:r>
            <a:r>
              <a:rPr lang="ru-RU" sz="2800" i="1" u="sng" kern="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Гаринского</a:t>
            </a:r>
            <a:endParaRPr lang="ru-RU" sz="2800" i="1" u="sng" kern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algn="ctr"/>
            <a:r>
              <a:rPr lang="ru-RU" sz="2800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</a:t>
            </a:r>
            <a:r>
              <a:rPr lang="ru-RU" sz="2800" i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городского округа </a:t>
            </a:r>
            <a:r>
              <a:rPr lang="ru-RU" sz="2800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представляет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АКТИВНО (ВСЕМИ ВОЗМОЖНЫМИ СПОСОБАМИ) ПРОСИТЬ О ПОМОЩИ И САМОМУ ЕЁ ОКАЗЫВАТЬ НУЖДАЮЩЕМУСЯ.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эти номера!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571612"/>
            <a:ext cx="6257940" cy="4525963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101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– пожарная служба</a:t>
            </a:r>
            <a:endParaRPr lang="ru-RU" sz="40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102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милиция</a:t>
            </a:r>
          </a:p>
          <a:p>
            <a:pPr algn="ctr"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103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скорая медицинская помощь</a:t>
            </a:r>
          </a:p>
          <a:p>
            <a:pPr algn="ctr">
              <a:buNone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104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служба газа</a:t>
            </a:r>
          </a:p>
          <a:p>
            <a:pPr algn="ctr"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112 </a:t>
            </a:r>
            <a:r>
              <a:rPr lang="ru-RU" sz="4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единый телефон службы спасения</a:t>
            </a:r>
            <a:endParaRPr lang="ru-RU" sz="4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ПОЖАР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60848"/>
            <a:ext cx="8229600" cy="1512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file"/>
              </a:rPr>
              <a:t>Никогда не шути с огнем!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869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7" descr="http://gzheladmin.ru/files/2018/11/b8f6c7acfbdcc0539f024df9a14942c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781" y="3284984"/>
            <a:ext cx="4071938" cy="33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ДОРОГА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2643182"/>
            <a:ext cx="8229600" cy="1114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hlinkClick r:id="rId3" action="ppaction://hlinkfile"/>
              </a:rPr>
              <a:t>БУДЬ ВНИМАТЕЛЕН НА ДОРОГЕ!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ТЕРРОРИЗМ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42902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ТЕЛЕФОННЫЙ ТЕРРОРИЗМ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ЗАХВАТ ЗАЛОЖНИКА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НАЙДЕННЫЙ ПОСТОРОННИЙ  ПРЕДМЕТ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3"/>
            <a:ext cx="2448271" cy="209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254318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Интернет – это новая среда взаимодействия людей. В ней новое звучание приобретают многие правила и закономерности, известные людям с давних времен. 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58" y="5058390"/>
            <a:ext cx="1609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04" y="610964"/>
            <a:ext cx="15811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Общаясь в Интернете, мы очень часто добавляем незнакомых людей в свои социальные сети и общаемся с ними. Мы  не знаем про них ничего, только их Ники. Как много информации про человека мы можем узнать от Ника.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Объекты, являющиеся опасными в Интернете: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571612"/>
            <a:ext cx="6643734" cy="504351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нежелательные программы;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защита личных данных;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 мошенничество;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виртуальные “друзья”;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пиратство;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игры;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этика;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критический подход к информации;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фильтры.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Повернись, избушка, ко мне передом, а к лесу задом!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Современный Интернет – это не только обширная, но и настраиваемая среда обитания! В нем хорошо тому, кто может обустроить в нем собственное пространство и научиться управлять им. Записывайте свои впечатления в </a:t>
            </a:r>
            <a:r>
              <a:rPr lang="ru-RU" b="1" dirty="0" err="1" smtClean="0">
                <a:solidFill>
                  <a:srgbClr val="0000FF"/>
                </a:solidFill>
              </a:rPr>
              <a:t>блог</a:t>
            </a:r>
            <a:r>
              <a:rPr lang="ru-RU" b="1" dirty="0" smtClean="0">
                <a:solidFill>
                  <a:srgbClr val="0000FF"/>
                </a:solidFill>
              </a:rPr>
              <a:t>, создавайте галереи своих фотографий и видео, включайте в друзья людей, которым вы доверяете. Тогда вместо бессмысленного блуждания по сети ваше Интернет общение будет приносить пользу. 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пей из колодца!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Даже когда мы испытываем жажду, мы не будем пить из грязной лужи. Также и в среде Интернет, случайно оказавшись в месте, которое производит отталкивающее впечатление агрессивного и замусоренного, лучше покинуть его, переборов чувство любопытства. Это защитит вас от негативных эмоций, а ваш компьютер – от вредоносного программного обеспечения.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2400304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cap="all" dirty="0" smtClean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Каждый </a:t>
            </a:r>
            <a:r>
              <a:rPr lang="ru-RU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день на планете происходят тысячи катастроф и аварий, в которые попадают десятки и сотни людей. Многие из них погибают. </a:t>
            </a:r>
            <a:endParaRPr lang="ru-RU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45" y="0"/>
            <a:ext cx="3168650" cy="26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Волку дверь не открывайте!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У интернет - мошенников ничего не получится, если только мы сами не откроем им дверь – не сообщим им наши пароли,  не загрузим на свой компьютер сомнительные файлы или не дадим возможность пользоваться нашей сетью незнакомым людям.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ЗАПОМНИ!!!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1. </a:t>
            </a:r>
            <a:r>
              <a:rPr lang="ru-RU" b="1" dirty="0" smtClean="0">
                <a:solidFill>
                  <a:srgbClr val="7030A0"/>
                </a:solidFill>
              </a:rPr>
              <a:t>Своевременно выявлять признаки потенциальных опасностей и, по возможности, устранять их даже в тех случаях, когда окружающие не замечают никаких угроз.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Более чётко и полно представлять характер грозящих опасностей, предвидеть возможные варианты развития событий.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Принимать правильные меры по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самоспасению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и оказанию помощи другим людям.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4. Действовать более уверенно и решительно в любых сложных ситуациях, не повторяя чужих ошибок, не чувствуя себя заложником чрезвычайной ситуации.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8229600" cy="2114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n w="1905"/>
                <a:solidFill>
                  <a:srgbClr val="0000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Главное - помни: самое важное, что есть у человека, - это его жизнь. Не рискуй ею понапрасну.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Школа встречает сегодня учеников и учителей! Уже в который раз по-матерински распахивает двери перед ребятами любимая школа, полная знаний, книг, учебников. Впереди новый учебный год, новые открытия, новые знакомства, оценки и домашние задания. Позади остались прекрасные беззаботные летние дни, так горячо любимые всеми каникулы тоже пролетели стремительно, оставив нам лишь теплые воспоминания, запах свежей клубники, нежный загар на щечках и море ярких фотографий. А впереди - школа!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Учитесь, осваивайте и постигайте новые науки!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 1 сентября!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229600" cy="240030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Экстремальные ситуации возникают внезапно, требуя от человека незамедлительных и активных действий.</a:t>
            </a:r>
            <a:endParaRPr lang="ru-RU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190023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Нередко экстремальную ситуацию человеку приходиться преодолевать в одиночку. Перед бедой все равны. </a:t>
            </a:r>
            <a:endParaRPr lang="ru-RU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Так почему же одни люди выходят из таких ситуаций целыми и невредимыми, а другие получают травмы и даже погибают? Ответ прост - человек, помимо мужества и воли, должен иметь специальные знания, с помощью которых он и добьется победы над возникшими трудностями.</a:t>
            </a:r>
            <a:endParaRPr lang="ru-RU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Важно знать основные принципы безопасности: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ПРЕДВИДЕТЬ ОПАСНОСТЬ, ПО ВОЗМОЖНОСТИ ИЗБЕГАТЬ ЕЕ.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29003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НЕОБХОДИМОСТИ ДЕЙСТВОВАТЬ РЕШИТЕЛЬНО И ЧЕТКО  БОРОТЬСЯ ДО ПОСЛЕДНЕГО.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26146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НЕОБХОДИМОСТИ ДЕЙСТВОВАТЬ РЕШИТЕЛЬНО И ЧЕТКО  БОРОТЬСЯ ДО ПОСЛЕДНЕГО. 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697</Words>
  <Application>Microsoft Office PowerPoint</Application>
  <PresentationFormat>Экран (4:3)</PresentationFormat>
  <Paragraphs>57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УРОКИ БЕЗОПАСНОСТИ ДЛЯ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 Важно знать основные принципы безопасности: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Запомни эти номера!</vt:lpstr>
      <vt:lpstr> ПОЖАР</vt:lpstr>
      <vt:lpstr>ДОРОГА</vt:lpstr>
      <vt:lpstr>ТЕРРОРИЗМ</vt:lpstr>
      <vt:lpstr>Презентация PowerPoint</vt:lpstr>
      <vt:lpstr>Презентация PowerPoint</vt:lpstr>
      <vt:lpstr>Объекты, являющиеся опасными в Интернете:</vt:lpstr>
      <vt:lpstr>Повернись, избушка, ко мне передом, а к лесу задом!</vt:lpstr>
      <vt:lpstr>Не пей из колодца!</vt:lpstr>
      <vt:lpstr>Волку дверь не открывайте!</vt:lpstr>
      <vt:lpstr>ЗАПОМНИ!!!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БЕЗОПАСНОСТИ ДЛЯ ДЕТЕЙ</dc:title>
  <dc:creator>user </dc:creator>
  <cp:lastModifiedBy>Пользователь Windows</cp:lastModifiedBy>
  <cp:revision>25</cp:revision>
  <dcterms:created xsi:type="dcterms:W3CDTF">2011-08-30T12:50:01Z</dcterms:created>
  <dcterms:modified xsi:type="dcterms:W3CDTF">2019-09-03T04:59:54Z</dcterms:modified>
</cp:coreProperties>
</file>