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8" r:id="rId5"/>
    <p:sldId id="256" r:id="rId6"/>
    <p:sldId id="259" r:id="rId7"/>
    <p:sldId id="270" r:id="rId8"/>
    <p:sldId id="271" r:id="rId9"/>
    <p:sldId id="266" r:id="rId10"/>
    <p:sldId id="276" r:id="rId11"/>
    <p:sldId id="278" r:id="rId12"/>
    <p:sldId id="280" r:id="rId13"/>
    <p:sldId id="279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103" d="100"/>
          <a:sy n="103" d="100"/>
        </p:scale>
        <p:origin x="-1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2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4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7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6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5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3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5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9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2188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69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0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66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18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28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10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5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92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7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4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8038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33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97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0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08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0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05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5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53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51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348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05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2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6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6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6BD0FB-BBF8-4320-A53A-CB6130C36F34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19.03.2020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B42BCC-5087-456A-93DE-C77BA99F0B9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5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По последним данным </a:t>
            </a:r>
            <a:r>
              <a:rPr lang="ru-RU" sz="2400" b="1" dirty="0" smtClean="0">
                <a:solidFill>
                  <a:srgbClr val="C00000"/>
                </a:solidFill>
              </a:rPr>
              <a:t>на 17 февраля </a:t>
            </a:r>
            <a:r>
              <a:rPr lang="ru-RU" sz="2400" dirty="0" smtClean="0"/>
              <a:t>число заболевших от </a:t>
            </a:r>
            <a:r>
              <a:rPr lang="ru-RU" sz="2400" dirty="0" err="1" smtClean="0"/>
              <a:t>коронавируса</a:t>
            </a:r>
            <a:r>
              <a:rPr lang="ru-RU" sz="2400" dirty="0" smtClean="0"/>
              <a:t> </a:t>
            </a:r>
            <a:r>
              <a:rPr lang="ru-RU" sz="2400" b="1" dirty="0" smtClean="0"/>
              <a:t>(Covid-19) </a:t>
            </a:r>
            <a:r>
              <a:rPr lang="ru-RU" sz="2400" dirty="0" smtClean="0"/>
              <a:t>в мире достигло </a:t>
            </a:r>
            <a:r>
              <a:rPr lang="ru-RU" sz="2400" b="1" dirty="0" smtClean="0">
                <a:solidFill>
                  <a:srgbClr val="C00000"/>
                </a:solidFill>
              </a:rPr>
              <a:t>71331</a:t>
            </a:r>
            <a:r>
              <a:rPr lang="ru-RU" sz="2400" dirty="0" smtClean="0">
                <a:solidFill>
                  <a:srgbClr val="C00000"/>
                </a:solidFill>
              </a:rPr>
              <a:t>-го</a:t>
            </a:r>
            <a:r>
              <a:rPr lang="ru-RU" sz="2400" dirty="0" smtClean="0"/>
              <a:t> человека. При этом, </a:t>
            </a:r>
            <a:r>
              <a:rPr lang="ru-RU" sz="2400" u="sng" dirty="0" smtClean="0">
                <a:solidFill>
                  <a:srgbClr val="C00000"/>
                </a:solidFill>
              </a:rPr>
              <a:t>умерших уже </a:t>
            </a:r>
            <a:r>
              <a:rPr lang="ru-RU" sz="2400" b="1" u="sng" dirty="0" smtClean="0">
                <a:solidFill>
                  <a:srgbClr val="C00000"/>
                </a:solidFill>
              </a:rPr>
              <a:t>1775</a:t>
            </a:r>
            <a:r>
              <a:rPr lang="ru-RU" sz="2400" u="sng" dirty="0" smtClean="0"/>
              <a:t>, </a:t>
            </a:r>
            <a:r>
              <a:rPr lang="ru-RU" sz="2400" dirty="0" smtClean="0"/>
              <a:t>а </a:t>
            </a:r>
            <a:r>
              <a:rPr lang="ru-RU" sz="2400" u="sng" dirty="0" smtClean="0">
                <a:solidFill>
                  <a:srgbClr val="C00000"/>
                </a:solidFill>
              </a:rPr>
              <a:t>вылечившихся </a:t>
            </a:r>
            <a:r>
              <a:rPr lang="ru-RU" sz="2400" b="1" u="sng" dirty="0" smtClean="0">
                <a:solidFill>
                  <a:srgbClr val="C00000"/>
                </a:solidFill>
              </a:rPr>
              <a:t>10973.</a:t>
            </a:r>
          </a:p>
          <a:p>
            <a:pPr algn="just"/>
            <a:endParaRPr lang="ru-RU" sz="2000" b="1" u="sng" dirty="0" smtClean="0">
              <a:solidFill>
                <a:srgbClr val="C00000"/>
              </a:solidFill>
            </a:endParaRPr>
          </a:p>
          <a:p>
            <a:pPr algn="just"/>
            <a:endParaRPr lang="ru-RU" sz="20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/>
              <a:t>Россиянка, которая сейчас находится на борту круизного лайнера </a:t>
            </a:r>
            <a:r>
              <a:rPr lang="ru-RU" sz="2400" dirty="0" err="1" smtClean="0"/>
              <a:t>Diamond</a:t>
            </a:r>
            <a:r>
              <a:rPr lang="ru-RU" sz="2400" dirty="0" smtClean="0"/>
              <a:t> </a:t>
            </a:r>
            <a:r>
              <a:rPr lang="ru-RU" sz="2400" dirty="0" err="1" smtClean="0"/>
              <a:t>Princess</a:t>
            </a:r>
            <a:r>
              <a:rPr lang="ru-RU" sz="2400" dirty="0" smtClean="0"/>
              <a:t>, подхватила </a:t>
            </a:r>
            <a:r>
              <a:rPr lang="ru-RU" sz="2400" dirty="0" err="1" smtClean="0"/>
              <a:t>коронавирус</a:t>
            </a:r>
            <a:r>
              <a:rPr lang="ru-RU" sz="2400" dirty="0" smtClean="0"/>
              <a:t>. </a:t>
            </a:r>
            <a:endParaRPr lang="ru-RU" sz="2400" smtClean="0"/>
          </a:p>
          <a:p>
            <a:pPr algn="just"/>
            <a:r>
              <a:rPr lang="ru-RU" sz="2400" smtClean="0"/>
              <a:t>В</a:t>
            </a:r>
            <a:r>
              <a:rPr lang="ru-RU" sz="2400" dirty="0" smtClean="0"/>
              <a:t> ближайшее время зараженную россиянку доставят в больницу, где она пройдет курс лечения. Это первый случай заражения граждан Российской Федерации на круизном судне.</a:t>
            </a:r>
            <a:endParaRPr lang="ru-RU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45.userapi.com/c851428/v851428518/1e0160/P5qBRyBJA7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4801"/>
            <a:ext cx="9429750" cy="716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25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mtClean="0"/>
              <a:t>Испанка, или испанский грипп, вызванный вирусом </a:t>
            </a:r>
            <a:r>
              <a:rPr lang="en-US" smtClean="0"/>
              <a:t>H</a:t>
            </a:r>
            <a:r>
              <a:rPr lang="ru-RU" smtClean="0"/>
              <a:t>1</a:t>
            </a:r>
            <a:r>
              <a:rPr lang="en-US" smtClean="0"/>
              <a:t>N</a:t>
            </a:r>
            <a:r>
              <a:rPr lang="ru-RU" smtClean="0"/>
              <a:t>1 охватило весь земной шар в 1918 году и, по оценкам, привело к гибели от 50 до 100 миллионов человек.</a:t>
            </a:r>
          </a:p>
          <a:p>
            <a:endParaRPr lang="ru-RU" dirty="0" smtClean="0"/>
          </a:p>
          <a:p>
            <a:r>
              <a:rPr lang="ru-RU" dirty="0" smtClean="0"/>
              <a:t>Вспышка свиного гриппа 2009 года, унесла жизни 575,400 человек.</a:t>
            </a:r>
          </a:p>
          <a:p>
            <a:endParaRPr lang="ru-RU" dirty="0" smtClean="0"/>
          </a:p>
          <a:p>
            <a:r>
              <a:rPr lang="ru-RU" dirty="0" smtClean="0"/>
              <a:t>Азиатский грипп в 1957 году, привёл к гибели примерно двух миллионов человек.</a:t>
            </a:r>
          </a:p>
          <a:p>
            <a:endParaRPr lang="ru-RU" dirty="0" smtClean="0"/>
          </a:p>
          <a:p>
            <a:r>
              <a:rPr lang="ru-RU" dirty="0" smtClean="0"/>
              <a:t>Гонконгский грипп 11 лет спустя унёс один миллион человек</a:t>
            </a:r>
          </a:p>
          <a:p>
            <a:endParaRPr lang="ru-RU" dirty="0"/>
          </a:p>
        </p:txBody>
      </p:sp>
      <p:pic>
        <p:nvPicPr>
          <p:cNvPr id="4100" name="Picture 4" descr="http://i.mycdn.me/i?r=AzEPZsRbOZEKgBhR0XGMT1Rk7sBm252xBlMPYhr4KXe0mqaKTM5SRkZCeTgDn6uOy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7" y="4627957"/>
            <a:ext cx="3024336" cy="1609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1308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Аспект</vt:lpstr>
      <vt:lpstr>1_Аспект</vt:lpstr>
      <vt:lpstr>2_Аспект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13</cp:revision>
  <dcterms:created xsi:type="dcterms:W3CDTF">2020-03-16T09:47:13Z</dcterms:created>
  <dcterms:modified xsi:type="dcterms:W3CDTF">2020-03-19T06:13:06Z</dcterms:modified>
</cp:coreProperties>
</file>